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D8271-5EF4-E40C-91A8-80A0B1CC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D8BDFF-40B1-3304-2F15-23B7A823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AB09-211C-4313-8ACC-EE96D43B8480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9F2D8-0AE0-DFA8-153B-4D1B5FA8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692E40-FF8A-969D-C705-8857E76A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997-932B-4726-A0F2-799B44F5EE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0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073378-26D8-F30F-429F-46788D70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19FBA7-9B24-2AD6-BD72-1F02786F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A7E8DE-A048-49A7-BE63-281F57532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AB09-211C-4313-8ACC-EE96D43B8480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F61F83-6DF5-32DF-092E-3937F2D11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754CCF-6BA2-F079-BF4B-9D07B5F8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6997-932B-4726-A0F2-799B44F5EE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95FB06-8536-6BDA-B6C7-1DA16BE2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B433D2-2A30-CA72-53D8-EA08C72BE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6A6E93-36EC-819F-ABB1-EB237B1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25564B-A334-5500-C7B7-D28AF5AD9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774DC6-4F22-271C-0530-824260E2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12DE98-3EE1-CF9B-56FC-B84B3D0CD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A4E50D-0E85-1BA2-F00B-241FCC4F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3B80AB-68B6-B20C-FD0E-850124D1F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CE127D-9D34-A87E-291E-A87EBB5F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0A4FEF-06C1-4F23-140F-35102328A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D9BE2C-CD7C-418E-EFD8-559AF5C8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0F1F3E-4555-79AA-70F1-10149E170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ECF906-F5CE-8088-90F4-2C5BCCFD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8D7BBD-CAE9-1632-52DB-FF1AF9F0A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FC3BEB-BD7B-2ED0-41F5-50BA8F6E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6F2C591-EEA0-D0E4-42C4-87401D2BF2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89A886C0-EC74-582A-7EA1-C1EC8FC6F0A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4D6DC79-13E2-BC20-E25C-BD3B49FF98AD}"/>
                </a:ext>
              </a:extLst>
            </p:cNvPr>
            <p:cNvSpPr txBox="1"/>
            <p:nvPr/>
          </p:nvSpPr>
          <p:spPr>
            <a:xfrm>
              <a:off x="722376" y="1106424"/>
              <a:ext cx="8019288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kern="1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Vroeger was opa een hele wilde neushoorn.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hij was sterk, reuze sterk.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Hij kon wel honderd boomstammen tegelijk optillen.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Maar nu is opa oud </a:t>
              </a:r>
              <a:r>
                <a:rPr lang="nl-NL" sz="2400" dirty="0"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Het liefst ligt hij de hele dag in de schaduw te dommelen.</a:t>
              </a:r>
            </a:p>
            <a:p>
              <a:r>
                <a:rPr lang="nl-NL" sz="2400" kern="1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Vandaag past hij op Rinus en die wil vooral spelen en ravotten.</a:t>
              </a:r>
              <a:endParaRPr lang="nl-NL" sz="1800" kern="1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44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407A7D-34CB-48FB-48F2-50F61ED7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0C4A07-A617-1484-1C03-A2FA4F562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9E5566-E60A-7CA2-CF44-0DC5BE5C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30F11E-450D-07BC-6959-497F1F5BF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58D443-E620-A13C-70D7-2F26D462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F48D83-D999-63F4-6B6A-0CC9F60CD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8B1BA6-F738-85E4-A226-C0DAFAFD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8CEB6F-FB34-D18E-3314-9B19CD20A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31A751-7272-2651-16F0-DC1BA304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21B715-17E6-54EB-1739-33BCBC28E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539BA7-7B73-5D33-859F-DA4DF608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DFBB37-C3F5-0CEF-474A-D50EF07D0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AACC7D-46C8-639E-8748-B7696DC1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B744A8-17AF-23AE-FDD3-499D3FFB0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1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</Words>
  <Application>Microsoft Office PowerPoint</Application>
  <PresentationFormat>Breedbeeld</PresentationFormat>
  <Paragraphs>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 de Graaff</cp:lastModifiedBy>
  <cp:revision>7</cp:revision>
  <dcterms:created xsi:type="dcterms:W3CDTF">2024-11-23T13:54:57Z</dcterms:created>
  <dcterms:modified xsi:type="dcterms:W3CDTF">2025-01-20T15:10:47Z</dcterms:modified>
</cp:coreProperties>
</file>